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58"/>
  </p:notesMasterIdLst>
  <p:sldIdLst>
    <p:sldId id="2054" r:id="rId2"/>
    <p:sldId id="2041" r:id="rId3"/>
    <p:sldId id="2049" r:id="rId4"/>
    <p:sldId id="2046" r:id="rId5"/>
    <p:sldId id="2045" r:id="rId6"/>
    <p:sldId id="2052" r:id="rId7"/>
    <p:sldId id="2043" r:id="rId8"/>
    <p:sldId id="2050" r:id="rId9"/>
    <p:sldId id="2047" r:id="rId10"/>
    <p:sldId id="2053" r:id="rId11"/>
    <p:sldId id="2048" r:id="rId12"/>
    <p:sldId id="2051" r:id="rId13"/>
    <p:sldId id="1978" r:id="rId14"/>
    <p:sldId id="1985" r:id="rId15"/>
    <p:sldId id="1979" r:id="rId16"/>
    <p:sldId id="1980" r:id="rId17"/>
    <p:sldId id="1981" r:id="rId18"/>
    <p:sldId id="1982" r:id="rId19"/>
    <p:sldId id="1983" r:id="rId20"/>
    <p:sldId id="1984" r:id="rId21"/>
    <p:sldId id="1352" r:id="rId22"/>
    <p:sldId id="1353" r:id="rId23"/>
    <p:sldId id="1354" r:id="rId24"/>
    <p:sldId id="1355" r:id="rId25"/>
    <p:sldId id="1356" r:id="rId26"/>
    <p:sldId id="1357" r:id="rId27"/>
    <p:sldId id="1360" r:id="rId28"/>
    <p:sldId id="1361" r:id="rId29"/>
    <p:sldId id="1362" r:id="rId30"/>
    <p:sldId id="1363" r:id="rId31"/>
    <p:sldId id="1364" r:id="rId32"/>
    <p:sldId id="1987" r:id="rId33"/>
    <p:sldId id="1262" r:id="rId34"/>
    <p:sldId id="1263" r:id="rId35"/>
    <p:sldId id="1885" r:id="rId36"/>
    <p:sldId id="1365" r:id="rId37"/>
    <p:sldId id="1916" r:id="rId38"/>
    <p:sldId id="1917" r:id="rId39"/>
    <p:sldId id="1264" r:id="rId40"/>
    <p:sldId id="2019" r:id="rId41"/>
    <p:sldId id="2035" r:id="rId42"/>
    <p:sldId id="2022" r:id="rId43"/>
    <p:sldId id="2036" r:id="rId44"/>
    <p:sldId id="2023" r:id="rId45"/>
    <p:sldId id="1507" r:id="rId46"/>
    <p:sldId id="2031" r:id="rId47"/>
    <p:sldId id="1508" r:id="rId48"/>
    <p:sldId id="1509" r:id="rId49"/>
    <p:sldId id="2032" r:id="rId50"/>
    <p:sldId id="1510" r:id="rId51"/>
    <p:sldId id="1511" r:id="rId52"/>
    <p:sldId id="2039" r:id="rId53"/>
    <p:sldId id="2040" r:id="rId54"/>
    <p:sldId id="2034" r:id="rId55"/>
    <p:sldId id="2037" r:id="rId56"/>
    <p:sldId id="2038" r:id="rId57"/>
  </p:sldIdLst>
  <p:sldSz cx="12192000" cy="6858000"/>
  <p:notesSz cx="6858000" cy="9144000"/>
  <p:embeddedFontLst>
    <p:embeddedFont>
      <p:font typeface="Aharoni" panose="02010803020104030203" pitchFamily="2" charset="-79"/>
      <p:bold r:id="rId59"/>
    </p:embeddedFont>
    <p:embeddedFont>
      <p:font typeface="Archivo Narrow" panose="020B0604020202020204" charset="0"/>
      <p:regular r:id="rId60"/>
      <p:bold r:id="rId61"/>
      <p:italic r:id="rId62"/>
    </p:embeddedFont>
    <p:embeddedFont>
      <p:font typeface="Blogger Sans" panose="0200050603000002000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Lucida Console" panose="020B0609040504020204" pitchFamily="49" charset="0"/>
      <p:regular r:id="rId73"/>
    </p:embeddedFont>
    <p:embeddedFont>
      <p:font typeface="Times" panose="02020603050405020304" pitchFamily="18" charset="0"/>
      <p:regular r:id="rId74"/>
      <p:bold r:id="rId75"/>
      <p:italic r:id="rId76"/>
      <p:boldItalic r:id="rId7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2054"/>
            <p14:sldId id="2041"/>
            <p14:sldId id="2049"/>
            <p14:sldId id="2046"/>
            <p14:sldId id="2045"/>
            <p14:sldId id="2052"/>
            <p14:sldId id="2043"/>
            <p14:sldId id="2050"/>
            <p14:sldId id="2047"/>
            <p14:sldId id="2053"/>
            <p14:sldId id="2048"/>
            <p14:sldId id="2051"/>
            <p14:sldId id="1978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0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82,'53'1,"0"4,14 3,35 4,203 10,0-14,1-13,-1-13,14-15,-235 21,141-20,2 10,107 7,2204 18,-1322-5,834 2,-2034 0,-1 1,1 1,-1 0,0 1,0 1,0 0,0 1,9 5,-8-4,1-1,-1-1,1 0,0-1,0-1,13 0,109-3,-65-2,-20 4,0 2,49 9,103 15,-93 1,-77-18,0-1,1-2,30 2,-45-8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26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0 323,'88'5,"0"4,0 4,-2 3,30 12,10 1,-47-10,-28-7,1-1,1-2,24-1,72-4,0-7,-1-6,71-16,-138 9,0-4,21-11,95-23,-152 44,49-11,2 5,2 3,11-1,26-10,-52 8,0 4,68-1,-14 14,-55 1,36-5,-29-10,-58 8,0 1,25 0,1105 3,-527 3,-576-6,1-3,-1-2,0-3,0-2,42-18,-31 11,2 2,0 3,40-2,102 7,132 11,-131 3,-123-2,-1 4,0 4,85 19,-71-4,224 44,-243-55,0-4,81-2,377-11,-522 2,1 0,-1-1,7-2,57-6,-79 11,0 1,0 0,-1 1,1-1,0 1,-1 0,1 0,-1 1,3 1,26 10,6-6,1 0,15-1,31 5,-21-1,-9-2,0 2,-1 3,1 3,-25-5,1-2,0-1,1-1,-1-2,2-1,-1-2,23-1,39-3,1 3,83 15,-100-10,1-3,74-7,-29 1,2523 2,-2599-4,0-1,0-3,-1-2,0-3,-1-1,21-10,-38 15,1 1,0 2,0 1,1 2,7 0,168 5,-76 2,2348-4,-2457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0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0 215,'332'-2,"340"4,-460 11,46 1,818-13,-509-2,-421 7,-1 7,14 8,-21-2,0-6,61-5,108-7,153-4,-311-10,-61 5,35 3,-50 2,41-8,-41 3,42 3,279 7,495-4,-690-11,32-13,-44 3,86 5,139 3,85-23,-417 29,0-4,-1-2,25-12,-25 7,1 3,0 3,28 1,566 7,-367 10,1325-4,-1602 2,0 1,-1 1,0 2,0 1,0 1,22 11,-25-11,-2-1,-1-2,2-1,-1-1,0-1,1-1,0-1,34 3,-56-3,0 0,0 0,-1 1,1-1,0 1,0 0,-1 0,1 0,0 0,-1 0,1 1,-1-1,2 2,7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7T08:52:3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46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50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645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2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94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041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30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58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078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346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938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166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27/01/2022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YhX8fjmo8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0C1A5-9BDF-4AD8-B428-6D8824975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868362"/>
            <a:ext cx="9144000" cy="2387600"/>
          </a:xfrm>
        </p:spPr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67CC19F-8500-45F7-B4DD-86C6EEE81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3. Gevorderde </a:t>
            </a:r>
            <a:r>
              <a:rPr lang="nl-BE" dirty="0" err="1"/>
              <a:t>klasseconcepten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4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52E94-882F-4B49-A894-F4D114B3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Onlinemedia 3" title="Razer - The Hax Life: Actions per Minute (APM)">
            <a:hlinkClick r:id="" action="ppaction://media"/>
            <a:extLst>
              <a:ext uri="{FF2B5EF4-FFF2-40B4-BE49-F238E27FC236}">
                <a16:creationId xmlns:a16="http://schemas.microsoft.com/office/drawing/2014/main" id="{F815BE38-3FDA-4E5E-9B9C-BB3A181AB4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57"/>
            <a:ext cx="12192000" cy="6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6AFD5-7596-4641-9B99-25C1324C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Sidenote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3ACC11-1251-4C6F-8F22-DAE6CC7E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91950" cy="4351338"/>
          </a:xfrm>
        </p:spPr>
        <p:txBody>
          <a:bodyPr/>
          <a:lstStyle/>
          <a:p>
            <a:r>
              <a:rPr lang="nl-BE" dirty="0"/>
              <a:t>Verwerk je notities in </a:t>
            </a:r>
            <a:r>
              <a:rPr lang="nl-BE" dirty="0" err="1"/>
              <a:t>TinyCards</a:t>
            </a:r>
            <a:r>
              <a:rPr lang="nl-BE" dirty="0"/>
              <a:t>, </a:t>
            </a:r>
            <a:r>
              <a:rPr lang="nl-BE" dirty="0" err="1"/>
              <a:t>Anki</a:t>
            </a:r>
            <a:r>
              <a:rPr lang="nl-BE" dirty="0"/>
              <a:t> of </a:t>
            </a:r>
            <a:r>
              <a:rPr lang="nl-BE" dirty="0" err="1"/>
              <a:t>Memrise</a:t>
            </a:r>
            <a:r>
              <a:rPr lang="nl-BE" dirty="0"/>
              <a:t> (</a:t>
            </a:r>
            <a:r>
              <a:rPr lang="nl-BE" dirty="0" err="1"/>
              <a:t>Spaced</a:t>
            </a:r>
            <a:r>
              <a:rPr lang="nl-BE" dirty="0"/>
              <a:t> </a:t>
            </a:r>
            <a:r>
              <a:rPr lang="nl-BE" dirty="0" err="1"/>
              <a:t>Repetion</a:t>
            </a:r>
            <a:r>
              <a:rPr lang="nl-BE" dirty="0"/>
              <a:t> Learning)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A0A8EF-8EA7-42EA-A8CA-7B566C0A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8267"/>
            <a:ext cx="12192000" cy="38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B7777-BB12-4801-B2CE-1C1517BC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vanaf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volgende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week…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breng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pen en papier mee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lessen</a:t>
            </a:r>
          </a:p>
        </p:txBody>
      </p:sp>
      <p:pic>
        <p:nvPicPr>
          <p:cNvPr id="2050" name="Picture 2" descr="Afbeeldingsresultaat voor bring pen and paper">
            <a:extLst>
              <a:ext uri="{FF2B5EF4-FFF2-40B4-BE49-F238E27FC236}">
                <a16:creationId xmlns:a16="http://schemas.microsoft.com/office/drawing/2014/main" id="{822EDFEC-45A6-403E-8DBD-06ABAF382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3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9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7101" y="4868863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52549"/>
            <a:ext cx="10515600" cy="4351338"/>
          </a:xfrm>
        </p:spPr>
        <p:txBody>
          <a:bodyPr/>
          <a:lstStyle/>
          <a:p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aangemaakt</a:t>
            </a:r>
            <a:r>
              <a:rPr lang="en-IE" dirty="0"/>
              <a:t> met new keyword: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6736" y="3910275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03" y="1740391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184" y="4436456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1245" y="2715705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1F56-3A0F-4E25-B7BF-425002A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DA80DC-EF66-47C1-AA79-1D484D5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8929E8A-97BA-4271-9B09-2DADEAA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80987"/>
            <a:ext cx="7115175" cy="5553075"/>
          </a:xfrm>
          <a:prstGeom prst="rect">
            <a:avLst/>
          </a:prstGeom>
        </p:spPr>
      </p:pic>
      <p:pic>
        <p:nvPicPr>
          <p:cNvPr id="1026" name="Picture 2" descr="Afbeeldingsresultaat voor huge thanks">
            <a:extLst>
              <a:ext uri="{FF2B5EF4-FFF2-40B4-BE49-F238E27FC236}">
                <a16:creationId xmlns:a16="http://schemas.microsoft.com/office/drawing/2014/main" id="{2EB5F503-15E0-4023-AB7D-E3270A6C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6804">
            <a:off x="6223793" y="3355609"/>
            <a:ext cx="3967163" cy="35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4646" y="3599350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297" y="337008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err="1"/>
              <a:t>Dit</a:t>
            </a:r>
            <a:r>
              <a:rPr lang="en-IE" dirty="0"/>
              <a:t> is </a:t>
            </a:r>
            <a:r>
              <a:rPr lang="en-IE" dirty="0" err="1"/>
              <a:t>ook</a:t>
            </a:r>
            <a:r>
              <a:rPr lang="en-IE" dirty="0"/>
              <a:t> method overloading</a:t>
            </a:r>
          </a:p>
          <a:p>
            <a:endParaRPr lang="en-IE" dirty="0"/>
          </a:p>
          <a:p>
            <a:pPr lvl="1"/>
            <a:r>
              <a:rPr lang="en-IE" dirty="0" err="1"/>
              <a:t>Andere</a:t>
            </a:r>
            <a:r>
              <a:rPr lang="en-IE" dirty="0"/>
              <a:t> types van parameter: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Compiler </a:t>
            </a:r>
            <a:r>
              <a:rPr lang="en-IE" dirty="0" err="1"/>
              <a:t>zal</a:t>
            </a:r>
            <a:r>
              <a:rPr lang="en-IE" dirty="0"/>
              <a:t> best </a:t>
            </a:r>
            <a:r>
              <a:rPr lang="en-IE" dirty="0" err="1"/>
              <a:t>passende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uitkiezen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aanroep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, </a:t>
            </a:r>
            <a:r>
              <a:rPr lang="en-IE" dirty="0" err="1"/>
              <a:t>gegeven</a:t>
            </a:r>
            <a:r>
              <a:rPr lang="en-IE" dirty="0"/>
              <a:t> de </a:t>
            </a:r>
            <a:r>
              <a:rPr lang="en-IE" dirty="0" err="1"/>
              <a:t>ingevoerde</a:t>
            </a:r>
            <a:r>
              <a:rPr lang="en-IE" dirty="0"/>
              <a:t>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4505" y="267695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6693" y="1323181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3240" y="2774378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227" y="4596606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flipH="1">
            <a:off x="6400802" y="5482431"/>
            <a:ext cx="329936" cy="3790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>
          <a:xfrm>
            <a:off x="838200" y="14287"/>
            <a:ext cx="10515600" cy="1325563"/>
          </a:xfrm>
        </p:spPr>
        <p:txBody>
          <a:bodyPr/>
          <a:lstStyle/>
          <a:p>
            <a:r>
              <a:rPr lang="en-IE" dirty="0" err="1"/>
              <a:t>Besluit</a:t>
            </a:r>
            <a:endParaRPr lang="en-IE" dirty="0"/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199180" y="1035050"/>
            <a:ext cx="8212137" cy="4902200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1" y="1369239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5616" y="2550932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616" y="4660292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00782" y="254572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417687" y="327019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28BC-37CA-48FA-A689-4A86AA18C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nl-BE" sz="5600"/>
              <a:t>Waarom notities nemen en herhaling werkt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3F67003-2759-4039-8231-A8BDC3CD6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30F318-C61A-4E8A-91B9-11A86633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629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  <a:p>
            <a:pPr>
              <a:buNone/>
            </a:pPr>
            <a:r>
              <a:rPr lang="en-IE" b="1" dirty="0"/>
              <a:t>LETTERLIJK: de </a:t>
            </a:r>
            <a:r>
              <a:rPr lang="en-IE" b="1" dirty="0" err="1"/>
              <a:t>referentie</a:t>
            </a:r>
            <a:r>
              <a:rPr lang="en-IE" b="1" dirty="0"/>
              <a:t> (</a:t>
            </a:r>
            <a:r>
              <a:rPr lang="en-IE" b="1" dirty="0" err="1"/>
              <a:t>geheugenplek</a:t>
            </a:r>
            <a:r>
              <a:rPr lang="en-IE" b="1" dirty="0"/>
              <a:t>) van het object </a:t>
            </a:r>
            <a:r>
              <a:rPr lang="en-IE" b="1" dirty="0" err="1"/>
              <a:t>zelf</a:t>
            </a:r>
            <a:r>
              <a:rPr lang="en-IE" b="1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DE574-1062-4167-B0EE-4552A79E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Na 9uur ben je al 60% </a:t>
            </a:r>
            <a:r>
              <a:rPr lang="en-US" sz="3600" dirty="0" err="1">
                <a:solidFill>
                  <a:srgbClr val="FFFFFF"/>
                </a:solidFill>
              </a:rPr>
              <a:t>vergeten</a:t>
            </a:r>
            <a:r>
              <a:rPr lang="en-US" sz="3600" dirty="0">
                <a:solidFill>
                  <a:srgbClr val="FFFFFF"/>
                </a:solidFill>
              </a:rPr>
              <a:t> van wat je </a:t>
            </a:r>
            <a:r>
              <a:rPr lang="en-US" sz="3600" dirty="0" err="1">
                <a:solidFill>
                  <a:srgbClr val="FFFFFF"/>
                </a:solidFill>
              </a:rPr>
              <a:t>hebt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geleerd</a:t>
            </a:r>
            <a:r>
              <a:rPr lang="en-US" sz="3600" dirty="0">
                <a:solidFill>
                  <a:srgbClr val="FFFFFF"/>
                </a:solidFill>
              </a:rPr>
              <a:t> in </a:t>
            </a:r>
            <a:r>
              <a:rPr lang="en-US" sz="3600" dirty="0" err="1">
                <a:solidFill>
                  <a:srgbClr val="FFFFFF"/>
                </a:solidFill>
              </a:rPr>
              <a:t>een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hoorcollege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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Afbeeldingsresultaat voor forgetting curve">
            <a:extLst>
              <a:ext uri="{FF2B5EF4-FFF2-40B4-BE49-F238E27FC236}">
                <a16:creationId xmlns:a16="http://schemas.microsoft.com/office/drawing/2014/main" id="{8771F4A6-B44F-48D8-84D6-1DE8003A4F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" b="10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49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135EE-507C-4B88-8783-7F3D658B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Reviewing </a:t>
            </a:r>
            <a:r>
              <a:rPr lang="en-US" sz="3600" dirty="0" err="1">
                <a:solidFill>
                  <a:srgbClr val="FFFFFF"/>
                </a:solidFill>
              </a:rPr>
              <a:t>werkt</a:t>
            </a:r>
            <a:r>
              <a:rPr lang="en-US" sz="36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3074" name="Picture 2" descr="Afbeeldingsresultaat voor retention class graph  lecture">
            <a:extLst>
              <a:ext uri="{FF2B5EF4-FFF2-40B4-BE49-F238E27FC236}">
                <a16:creationId xmlns:a16="http://schemas.microsoft.com/office/drawing/2014/main" id="{7B5F78C6-CF00-441D-8341-7AAD66BEF9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-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79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54</a:t>
            </a:fld>
            <a:endParaRPr lang="nl-BE"/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55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56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F6B0-21C6-4CAE-BB4D-40A6E1AB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4848EA-4A12-4048-9989-04B38A9B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nl-BE" sz="1800"/>
          </a:p>
        </p:txBody>
      </p:sp>
      <p:pic>
        <p:nvPicPr>
          <p:cNvPr id="3074" name="Picture 2" descr="Afbeeldingsresultaat voor brain hacking">
            <a:extLst>
              <a:ext uri="{FF2B5EF4-FFF2-40B4-BE49-F238E27FC236}">
                <a16:creationId xmlns:a16="http://schemas.microsoft.com/office/drawing/2014/main" id="{A6DD7CF5-842A-40B6-BBC9-7550CE29D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3714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8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8AE54-63A4-4992-B547-B548D561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notities met pen en papier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8C7FCD-2B43-4CA9-8A28-1AC2ACFF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4" y="2534832"/>
            <a:ext cx="3010619" cy="4351338"/>
          </a:xfrm>
        </p:spPr>
        <p:txBody>
          <a:bodyPr/>
          <a:lstStyle/>
          <a:p>
            <a:r>
              <a:rPr lang="nl-BE" dirty="0"/>
              <a:t>Hoe meer dingen je lichaam tegelijkertijd doet, hoe meer plekken in je geheugen geactiveerd worden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FF0B9F-E33A-48FA-B433-27968A01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67" y="1362075"/>
            <a:ext cx="6517420" cy="5262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14:cNvPr>
              <p14:cNvContentPartPr/>
              <p14:nvPr/>
            </p14:nvContentPartPr>
            <p14:xfrm>
              <a:off x="5524395" y="5561730"/>
              <a:ext cx="3494520" cy="583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13DEA1E-8E51-41D5-B2C8-4D0741712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395" y="5454090"/>
                <a:ext cx="3602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14:cNvPr>
              <p14:cNvContentPartPr/>
              <p14:nvPr/>
            </p14:nvContentPartPr>
            <p14:xfrm>
              <a:off x="3333435" y="5684490"/>
              <a:ext cx="5923800" cy="174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B23ECD42-6BE3-4D75-B2BE-BD212B89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435" y="5576850"/>
                <a:ext cx="60314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14:cNvPr>
              <p14:cNvContentPartPr/>
              <p14:nvPr/>
            </p14:nvContentPartPr>
            <p14:xfrm>
              <a:off x="3352515" y="5942250"/>
              <a:ext cx="4485960" cy="11664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BF69F995-3A0E-4C8E-9CB1-4F57D4E854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8515" y="5834250"/>
                <a:ext cx="4593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14:cNvPr>
              <p14:cNvContentPartPr/>
              <p14:nvPr/>
            </p14:nvContentPartPr>
            <p14:xfrm>
              <a:off x="10058235" y="6886170"/>
              <a:ext cx="3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3B3E2F4F-A1D4-41D4-A4C7-30AB657613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4235" y="677853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9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6F37B-0188-4D92-B298-4F22DCD1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zo tekstueel aangelegd?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sketchnotes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379039-D496-4981-BFAD-5C07690D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(</a:t>
            </a:r>
            <a:r>
              <a:rPr lang="nl-BE" dirty="0" err="1"/>
              <a:t>a.k.a</a:t>
            </a:r>
            <a:r>
              <a:rPr lang="nl-BE" dirty="0"/>
              <a:t>. Visual </a:t>
            </a:r>
            <a:r>
              <a:rPr lang="nl-BE" dirty="0" err="1"/>
              <a:t>Harvesting</a:t>
            </a:r>
            <a:r>
              <a:rPr lang="nl-BE" dirty="0"/>
              <a:t>)</a:t>
            </a:r>
          </a:p>
        </p:txBody>
      </p:sp>
      <p:pic>
        <p:nvPicPr>
          <p:cNvPr id="1026" name="Picture 2" descr="Afbeeldingsresultaat voor sketchnotes c#">
            <a:extLst>
              <a:ext uri="{FF2B5EF4-FFF2-40B4-BE49-F238E27FC236}">
                <a16:creationId xmlns:a16="http://schemas.microsoft.com/office/drawing/2014/main" id="{D8D19107-4865-4375-8C15-FF91289B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30" y="1476375"/>
            <a:ext cx="766009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5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48E1-FDC3-41FA-AAA2-ADB1E305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72DDF-CD4C-4E15-9FA1-0FADEA7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Afbeeldingsresultaat voor muscle memory in brain">
            <a:extLst>
              <a:ext uri="{FF2B5EF4-FFF2-40B4-BE49-F238E27FC236}">
                <a16:creationId xmlns:a16="http://schemas.microsoft.com/office/drawing/2014/main" id="{29D4BD04-CD27-4D16-8157-8C7FC6DB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939066"/>
            <a:ext cx="10838856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345125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1581</Words>
  <Application>Microsoft Office PowerPoint</Application>
  <PresentationFormat>Breedbeeld</PresentationFormat>
  <Paragraphs>368</Paragraphs>
  <Slides>56</Slides>
  <Notes>4</Notes>
  <HiddenSlides>37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56</vt:i4>
      </vt:variant>
    </vt:vector>
  </HeadingPairs>
  <TitlesOfParts>
    <vt:vector size="67" baseType="lpstr">
      <vt:lpstr>Aharoni</vt:lpstr>
      <vt:lpstr>Arial</vt:lpstr>
      <vt:lpstr>Times New Roman</vt:lpstr>
      <vt:lpstr>Courier</vt:lpstr>
      <vt:lpstr>Times</vt:lpstr>
      <vt:lpstr>Archivo Narrow</vt:lpstr>
      <vt:lpstr>Lucida Console</vt:lpstr>
      <vt:lpstr>Consolas</vt:lpstr>
      <vt:lpstr>Blogger Sans</vt:lpstr>
      <vt:lpstr>Calibri</vt:lpstr>
      <vt:lpstr>ziescherper</vt:lpstr>
      <vt:lpstr>1. Constructors</vt:lpstr>
      <vt:lpstr>PowerPoint-presentatie</vt:lpstr>
      <vt:lpstr>Waarom notities nemen en herhaling werkt</vt:lpstr>
      <vt:lpstr>Na 9uur ben je al 60% vergeten van wat je hebt geleerd in een hoorcollege </vt:lpstr>
      <vt:lpstr>Reviewing werkt!</vt:lpstr>
      <vt:lpstr>PowerPoint-presentatie</vt:lpstr>
      <vt:lpstr>Maak notities met pen en papier</vt:lpstr>
      <vt:lpstr>Niet zo tekstueel aangelegd? Try sketchnotes</vt:lpstr>
      <vt:lpstr>PowerPoint-presentatie</vt:lpstr>
      <vt:lpstr>PowerPoint-presentatie</vt:lpstr>
      <vt:lpstr>Sidenote</vt:lpstr>
      <vt:lpstr>Dus vanaf volgende week…breng pen en papier mee naar de lessen</vt:lpstr>
      <vt:lpstr>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Dams Tim</cp:lastModifiedBy>
  <cp:revision>6</cp:revision>
  <dcterms:created xsi:type="dcterms:W3CDTF">2020-02-17T09:30:11Z</dcterms:created>
  <dcterms:modified xsi:type="dcterms:W3CDTF">2022-01-27T11:01:14Z</dcterms:modified>
</cp:coreProperties>
</file>